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169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52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716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536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149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278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549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494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69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92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04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767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21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73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73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62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64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46112-4AF9-496D-B03B-BCB179793E99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A36F9-B17C-418C-B170-963BA84751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447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11E0-36C4-60F1-D4BF-91F8D46E36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Foodie restaurant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FA6F9-910C-2C2D-CC0E-A13352730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Restaurant Management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2466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533D-FE26-91D7-A4DE-0D51A043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1498" cy="1267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Add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E970D-FB25-D71B-62BE-A3AA673C3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096063"/>
            <a:ext cx="3361498" cy="402851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By clicking the add items option admin can add the items which reflects on the user page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In the user page there is a option called todays special in which the items will be seen add by the admin using this form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In  this form admin can add date, breakfast items, lunch items and Dinner items.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007713-5891-46A9-BACA-FAD760FE2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BB6AA7-7EAD-4D3B-9335-B6E8BD7E6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F94117-527C-19A1-1AFC-92ACF2062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31" y="1786140"/>
            <a:ext cx="5895257" cy="33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5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03C8E17-A139-4EFD-A536-48D5DBB9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36AA4-09D5-AD4D-F8D7-E6E860BA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85" y="609600"/>
            <a:ext cx="4754022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5BA7B-85BB-B34F-626C-3C35FB3CD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485" y="2096063"/>
            <a:ext cx="4754022" cy="364889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In Response section admin can view the feedbacks or queries given by the user</a:t>
            </a: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He can also respond to those feedbacks and queries which be reflected at the user side</a:t>
            </a:r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9D31F76-444C-3ACF-7BA7-B2511893D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" r="16408" b="-2"/>
          <a:stretch/>
        </p:blipFill>
        <p:spPr>
          <a:xfrm>
            <a:off x="6501074" y="2926080"/>
            <a:ext cx="5285007" cy="364665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53BEB72-6C3A-8CCF-4B46-C3347CA523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2" b="19198"/>
          <a:stretch/>
        </p:blipFill>
        <p:spPr>
          <a:xfrm>
            <a:off x="6586799" y="274331"/>
            <a:ext cx="5210687" cy="230631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5D48A8-2626-43C2-A49F-191CD45CA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656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90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3C8E17-A139-4EFD-A536-48D5DBB9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9CEB1-3F4A-D7FE-E996-247B233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85" y="609600"/>
            <a:ext cx="4754022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Add Employee and Logout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8C75C-02B3-7904-4853-DFC7A8C6E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485" y="2096063"/>
            <a:ext cx="4754022" cy="364889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In add employee admin can add the employee list who are working in their restaurant</a:t>
            </a: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Admin can add employee Id, Employee Name, Employee Age and Employee Location </a:t>
            </a: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this data will be saved in the </a:t>
            </a:r>
            <a:r>
              <a:rPr lang="en-US"/>
              <a:t>Json</a:t>
            </a:r>
            <a:r>
              <a:rPr lang="en-US" dirty="0"/>
              <a:t> file </a:t>
            </a: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And by clicking on the logout option he can logout from admin login</a:t>
            </a: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9C666D7-C45E-4995-40F0-FAC022835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r="16697" b="-2"/>
          <a:stretch/>
        </p:blipFill>
        <p:spPr>
          <a:xfrm>
            <a:off x="6443687" y="2895600"/>
            <a:ext cx="5401417" cy="372697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684F8FC-2B22-F154-F9CF-6835C259FA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" r="2" b="18160"/>
          <a:stretch/>
        </p:blipFill>
        <p:spPr>
          <a:xfrm>
            <a:off x="6529413" y="243851"/>
            <a:ext cx="5325460" cy="235711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5D48A8-2626-43C2-A49F-191CD45CA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656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99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4A015-EDB3-4688-8B77-92553054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1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B8D236-5935-B7F3-5F23-1E76E6345722}"/>
              </a:ext>
            </a:extLst>
          </p:cNvPr>
          <p:cNvSpPr txBox="1"/>
          <p:nvPr/>
        </p:nvSpPr>
        <p:spPr>
          <a:xfrm>
            <a:off x="913794" y="643467"/>
            <a:ext cx="9600217" cy="3585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904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99FF037-F179-44F2-8110-A76AD8C7F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B369D-9E19-8A5B-A39C-59ABE7929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login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83E6CB-DF74-4884-A854-7F9B9A1B0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84A6A1-1D76-452D-B158-00B067BD1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4A08BF0-6E0D-BA17-AD40-5123453A1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5" r="11053" b="5"/>
          <a:stretch/>
        </p:blipFill>
        <p:spPr>
          <a:xfrm>
            <a:off x="1141857" y="1114868"/>
            <a:ext cx="2964561" cy="223369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74B1F77-2CDB-7754-8B80-B6A28680E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r="10836" b="4"/>
          <a:stretch/>
        </p:blipFill>
        <p:spPr>
          <a:xfrm>
            <a:off x="1141856" y="3509433"/>
            <a:ext cx="2964561" cy="22337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1D73E-AEED-1393-16DE-C6C011B76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7471" y="2096063"/>
            <a:ext cx="6340085" cy="395713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Two logins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User login and Admin login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Contains the validators to validate the username and password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If there is no account we can register with the new account</a:t>
            </a:r>
          </a:p>
        </p:txBody>
      </p:sp>
    </p:spTree>
    <p:extLst>
      <p:ext uri="{BB962C8B-B14F-4D97-AF65-F5344CB8AC3E}">
        <p14:creationId xmlns:p14="http://schemas.microsoft.com/office/powerpoint/2010/main" val="383910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ADC7-3E9E-0E8B-3418-7510F721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1498" cy="1267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User Login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0CA12-C81D-4F27-4D05-6F59FDD86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096063"/>
            <a:ext cx="3361498" cy="402851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Once we login as user it redirects to the home page of user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In menu bar we have different options for users like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Home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Day-wise menu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Today’s special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Contact us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Reviews/queries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logout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007713-5891-46A9-BACA-FAD760FE2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BB6AA7-7EAD-4D3B-9335-B6E8BD7E6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BF0DD6-6A70-23DE-0241-FC9C1007D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31" y="1786140"/>
            <a:ext cx="5895257" cy="33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0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03C8E17-A139-4EFD-A536-48D5DBB9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48D79-4C72-F7B3-1C81-9C11DD0C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85" y="609600"/>
            <a:ext cx="4754022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Day –wise -menu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427A6-51B2-5F1B-CE99-ED3CEE7C5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485" y="2096063"/>
            <a:ext cx="4754022" cy="364889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Day-wise menu contains the menu for each day in a week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For each different day we have different menu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By clicking on the days of the week we want to see the menu we get the menu details for that particular day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4C67626-C346-6265-20C0-648CF63FD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7072" b="-2"/>
          <a:stretch/>
        </p:blipFill>
        <p:spPr>
          <a:xfrm>
            <a:off x="6389451" y="2796540"/>
            <a:ext cx="5554862" cy="383285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5261F8A-BCF0-D63C-716D-B7F3F8DAB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" r="2" b="20017"/>
          <a:stretch/>
        </p:blipFill>
        <p:spPr>
          <a:xfrm>
            <a:off x="6389451" y="129545"/>
            <a:ext cx="5509097" cy="243839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5D48A8-2626-43C2-A49F-191CD45CA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656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7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06C2-FE05-722B-AB2E-7E87C1F4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1498" cy="1267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Today’s Special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0611A-41BB-F258-4684-776C0F414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096063"/>
            <a:ext cx="3361498" cy="402851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In today’s special option we can see the special items for the day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In the todays special option the items will be admin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The items added by the admin will get store in json file and we call the data from the json 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007713-5891-46A9-BACA-FAD760FE2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BB6AA7-7EAD-4D3B-9335-B6E8BD7E6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A0D1ADD-7378-22FB-24F4-13E582EC0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31" y="1786140"/>
            <a:ext cx="5895257" cy="33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5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A04A-AA02-2063-1EBA-6EB03747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152235"/>
            <a:ext cx="3361498" cy="1267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dirty="0"/>
              <a:t>Contact-us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09900-E55A-4A65-FB54-750AB3DA5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1227" y="2634543"/>
            <a:ext cx="3361498" cy="402851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In contact us option is shows the various branches of the restaurant in different cities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It shows the city name, address and pin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007713-5891-46A9-BACA-FAD760FE2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BB6AA7-7EAD-4D3B-9335-B6E8BD7E6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EC6874-F876-8387-686E-82AD28765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31" y="1786140"/>
            <a:ext cx="5895257" cy="33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9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03C8E17-A139-4EFD-A536-48D5DBB9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57D44-96A7-BAE7-F878-A80358FCD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85" y="609600"/>
            <a:ext cx="4754022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Reviews/Queries and logout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D6D90-B733-4C52-16D9-2317CCB8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485" y="2096063"/>
            <a:ext cx="4754022" cy="364889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In reviews or queries option the user can write a review about the food item or restaurant or about anything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Once the user posts a review or query it will be shown to admin and he can reply to that review or query 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The response given by admin can be seen by  the user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By clicking on the logout option we can get logout from the user login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19DE06D-EA72-962D-8C48-5714F449B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7" b="-2"/>
          <a:stretch/>
        </p:blipFill>
        <p:spPr>
          <a:xfrm>
            <a:off x="6467023" y="168399"/>
            <a:ext cx="5596604" cy="386165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B61AC93-414E-80D6-020B-3903F89F02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3" r="2" b="2"/>
          <a:stretch/>
        </p:blipFill>
        <p:spPr>
          <a:xfrm>
            <a:off x="6467023" y="4178135"/>
            <a:ext cx="5623871" cy="248919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5D48A8-2626-43C2-A49F-191CD45CA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656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08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BB60-B7BB-0D42-378F-4A6CE214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1498" cy="1267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Admin Login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9CD7C-5A32-0614-1A29-0FBECC1C8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096063"/>
            <a:ext cx="3361498" cy="402851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Once we login as admin it redirects to the home page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In admin login we have options like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Home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Add-items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Responses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Add-employees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/>
              <a:t>Logout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007713-5891-46A9-BACA-FAD760FE2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BB6AA7-7EAD-4D3B-9335-B6E8BD7E6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0A748B-8447-DF83-C77D-6DAAB0742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31" y="1786140"/>
            <a:ext cx="5895257" cy="33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19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FB0F-08F7-3F6C-B61C-ABDBA469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Admin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95BAD-8680-41DF-D924-8F37BDFBA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096064"/>
            <a:ext cx="5016860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It contains the items of the restaurant in the tabular format</a:t>
            </a: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The table contains the item id, item name and item price</a:t>
            </a: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141D189-B899-82E2-F82B-6139B22D9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5" y="1935921"/>
            <a:ext cx="5828582" cy="3278576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691217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0</TotalTime>
  <Words>461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Bookman Old Style</vt:lpstr>
      <vt:lpstr>Rockwell</vt:lpstr>
      <vt:lpstr>Damask</vt:lpstr>
      <vt:lpstr>Foodie restaurant</vt:lpstr>
      <vt:lpstr>login</vt:lpstr>
      <vt:lpstr>User Login</vt:lpstr>
      <vt:lpstr>Day –wise -menu</vt:lpstr>
      <vt:lpstr>Today’s Special</vt:lpstr>
      <vt:lpstr>Contact-us</vt:lpstr>
      <vt:lpstr>Reviews/Queries and logout</vt:lpstr>
      <vt:lpstr>Admin Login</vt:lpstr>
      <vt:lpstr>Admin Home</vt:lpstr>
      <vt:lpstr>Add items</vt:lpstr>
      <vt:lpstr>Response</vt:lpstr>
      <vt:lpstr>Add Employee and Logout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Foodie restaurant</dc:title>
  <dc:creator>Sai Ganesh Yalluru Srinivasulu</dc:creator>
  <cp:lastModifiedBy>Sai Ganesh Yalluru Srinivasulu</cp:lastModifiedBy>
  <cp:revision>1</cp:revision>
  <dcterms:created xsi:type="dcterms:W3CDTF">2023-05-13T11:51:27Z</dcterms:created>
  <dcterms:modified xsi:type="dcterms:W3CDTF">2023-05-13T12:39:56Z</dcterms:modified>
</cp:coreProperties>
</file>